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88" r:id="rId2"/>
    <p:sldId id="28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9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			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					Lincoln Highway – United States of America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6765" y="781878"/>
            <a:ext cx="8282609" cy="4346713"/>
          </a:xfrm>
        </p:spPr>
      </p:pic>
    </p:spTree>
    <p:extLst>
      <p:ext uri="{BB962C8B-B14F-4D97-AF65-F5344CB8AC3E}">
        <p14:creationId xmlns:p14="http://schemas.microsoft.com/office/powerpoint/2010/main" val="143211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					</a:t>
            </a:r>
            <a:r>
              <a:rPr lang="en-US" sz="2200" dirty="0"/>
              <a:t>Lincoln Highway</a:t>
            </a:r>
            <a:br>
              <a:rPr lang="en-US" sz="2200" dirty="0"/>
            </a:br>
            <a:r>
              <a:rPr lang="en-US" sz="2200" dirty="0"/>
              <a:t>							Cash town, Pennsylvania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8145" y="250157"/>
            <a:ext cx="7246808" cy="4823928"/>
          </a:xfrm>
        </p:spPr>
      </p:pic>
    </p:spTree>
    <p:extLst>
      <p:ext uri="{BB962C8B-B14F-4D97-AF65-F5344CB8AC3E}">
        <p14:creationId xmlns:p14="http://schemas.microsoft.com/office/powerpoint/2010/main" val="91666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							</a:t>
            </a:r>
            <a:r>
              <a:rPr lang="en-US" sz="2200" dirty="0"/>
              <a:t>SChellsburg, Pennsylvania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4228" y="865719"/>
            <a:ext cx="5762803" cy="4189445"/>
          </a:xfrm>
        </p:spPr>
      </p:pic>
    </p:spTree>
    <p:extLst>
      <p:ext uri="{BB962C8B-B14F-4D97-AF65-F5344CB8AC3E}">
        <p14:creationId xmlns:p14="http://schemas.microsoft.com/office/powerpoint/2010/main" val="2150314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				</a:t>
            </a:r>
            <a:r>
              <a:rPr lang="en-US" sz="2200" dirty="0"/>
              <a:t>Lincoln Highway</a:t>
            </a:r>
            <a:br>
              <a:rPr lang="en-US" sz="2200" dirty="0"/>
            </a:br>
            <a:r>
              <a:rPr lang="en-US" sz="2200" dirty="0"/>
              <a:t>					Canton, Ohio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2971" y="664340"/>
            <a:ext cx="6343605" cy="4267200"/>
          </a:xfrm>
        </p:spPr>
      </p:pic>
    </p:spTree>
    <p:extLst>
      <p:ext uri="{BB962C8B-B14F-4D97-AF65-F5344CB8AC3E}">
        <p14:creationId xmlns:p14="http://schemas.microsoft.com/office/powerpoint/2010/main" val="2005904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							</a:t>
            </a:r>
            <a:r>
              <a:rPr lang="en-US" sz="2200" dirty="0"/>
              <a:t>Lincoln Hwy Marker</a:t>
            </a:r>
            <a:br>
              <a:rPr lang="en-US" sz="2200" dirty="0"/>
            </a:br>
            <a:r>
              <a:rPr lang="en-US" sz="2200" dirty="0"/>
              <a:t>									Mansfield, Ohio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3307" y="489248"/>
            <a:ext cx="4314508" cy="4328160"/>
          </a:xfrm>
        </p:spPr>
      </p:pic>
    </p:spTree>
    <p:extLst>
      <p:ext uri="{BB962C8B-B14F-4D97-AF65-F5344CB8AC3E}">
        <p14:creationId xmlns:p14="http://schemas.microsoft.com/office/powerpoint/2010/main" val="3134330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									</a:t>
            </a:r>
            <a:r>
              <a:rPr lang="en-US" sz="2000" dirty="0"/>
              <a:t>Log Cabin</a:t>
            </a:r>
            <a:br>
              <a:rPr lang="en-US" sz="2000" dirty="0"/>
            </a:br>
            <a:r>
              <a:rPr lang="en-US" sz="2000" dirty="0"/>
              <a:t>								Fort Wayne, Indiana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0712" y="469641"/>
            <a:ext cx="6220687" cy="3849188"/>
          </a:xfrm>
        </p:spPr>
      </p:pic>
    </p:spTree>
    <p:extLst>
      <p:ext uri="{BB962C8B-B14F-4D97-AF65-F5344CB8AC3E}">
        <p14:creationId xmlns:p14="http://schemas.microsoft.com/office/powerpoint/2010/main" val="1124461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								</a:t>
            </a:r>
            <a:r>
              <a:rPr lang="en-US" sz="2200" dirty="0"/>
              <a:t>US 30 Westbound</a:t>
            </a:r>
            <a:br>
              <a:rPr lang="en-US" sz="2200" dirty="0"/>
            </a:br>
            <a:r>
              <a:rPr lang="en-US" sz="2200" dirty="0"/>
              <a:t>										Indiana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0202" y="434807"/>
            <a:ext cx="6332507" cy="4241074"/>
          </a:xfrm>
        </p:spPr>
      </p:pic>
    </p:spTree>
    <p:extLst>
      <p:ext uri="{BB962C8B-B14F-4D97-AF65-F5344CB8AC3E}">
        <p14:creationId xmlns:p14="http://schemas.microsoft.com/office/powerpoint/2010/main" val="757032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sz="2400" dirty="0"/>
            </a:br>
            <a:r>
              <a:rPr lang="en-US" sz="2400" dirty="0"/>
              <a:t>					</a:t>
            </a:r>
            <a:br>
              <a:rPr lang="en-US" sz="2400" dirty="0"/>
            </a:br>
            <a:r>
              <a:rPr lang="en-US" sz="2400" dirty="0"/>
              <a:t>					</a:t>
            </a:r>
            <a:r>
              <a:rPr lang="en-US" sz="2200" dirty="0"/>
              <a:t>Dixon Arch Spanning Lincoln Highway</a:t>
            </a:r>
            <a:br>
              <a:rPr lang="en-US" sz="2200" dirty="0"/>
            </a:br>
            <a:r>
              <a:rPr lang="en-US" sz="2200" dirty="0"/>
              <a:t>					Dixon, Illinois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5608" y="503159"/>
            <a:ext cx="6593665" cy="4292776"/>
          </a:xfrm>
        </p:spPr>
      </p:pic>
    </p:spTree>
    <p:extLst>
      <p:ext uri="{BB962C8B-B14F-4D97-AF65-F5344CB8AC3E}">
        <p14:creationId xmlns:p14="http://schemas.microsoft.com/office/powerpoint/2010/main" val="1297563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br>
              <a:rPr lang="en-US" sz="2400" dirty="0"/>
            </a:br>
            <a:r>
              <a:rPr lang="en-US" sz="2400" dirty="0"/>
              <a:t>					</a:t>
            </a:r>
            <a:r>
              <a:rPr lang="en-US" sz="2200" dirty="0"/>
              <a:t>Lincoln Highway</a:t>
            </a:r>
            <a:br>
              <a:rPr lang="en-US" sz="2200" dirty="0"/>
            </a:br>
            <a:r>
              <a:rPr lang="en-US" sz="2200" dirty="0"/>
              <a:t>					Mount Vernon, Illinois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9571" y="619225"/>
            <a:ext cx="6968690" cy="4005943"/>
          </a:xfrm>
        </p:spPr>
      </p:pic>
    </p:spTree>
    <p:extLst>
      <p:ext uri="{BB962C8B-B14F-4D97-AF65-F5344CB8AC3E}">
        <p14:creationId xmlns:p14="http://schemas.microsoft.com/office/powerpoint/2010/main" val="3817716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/>
              <a:t>			</a:t>
            </a:r>
            <a:r>
              <a:rPr lang="en-US" sz="2000" dirty="0"/>
              <a:t>Tama, Iowa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8939" y="789273"/>
            <a:ext cx="6718434" cy="3984858"/>
          </a:xfrm>
        </p:spPr>
      </p:pic>
    </p:spTree>
    <p:extLst>
      <p:ext uri="{BB962C8B-B14F-4D97-AF65-F5344CB8AC3E}">
        <p14:creationId xmlns:p14="http://schemas.microsoft.com/office/powerpoint/2010/main" val="1085748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/>
              <a:t>						</a:t>
            </a:r>
            <a:r>
              <a:rPr lang="en-US" sz="2000" dirty="0"/>
              <a:t>Near Elkhorn, Nebraska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1320" y="495472"/>
            <a:ext cx="6087292" cy="4162696"/>
          </a:xfrm>
        </p:spPr>
      </p:pic>
    </p:spTree>
    <p:extLst>
      <p:ext uri="{BB962C8B-B14F-4D97-AF65-F5344CB8AC3E}">
        <p14:creationId xmlns:p14="http://schemas.microsoft.com/office/powerpoint/2010/main" val="1447584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4487332"/>
            <a:ext cx="9599475" cy="1507067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					</a:t>
            </a:r>
            <a:br>
              <a:rPr lang="en-US" sz="2400" dirty="0"/>
            </a:br>
            <a:r>
              <a:rPr lang="en-US" sz="2000" dirty="0"/>
              <a:t>16</a:t>
            </a:r>
            <a:r>
              <a:rPr lang="en-US" sz="2000" baseline="30000" dirty="0"/>
              <a:t>th</a:t>
            </a:r>
            <a:r>
              <a:rPr lang="en-US" sz="2000" dirty="0"/>
              <a:t> President of the united states</a:t>
            </a:r>
            <a:br>
              <a:rPr lang="en-US" sz="2000" dirty="0"/>
            </a:br>
            <a:r>
              <a:rPr lang="en-US" sz="2000" dirty="0"/>
              <a:t>In office: March 4, 1861 – April 15, 1865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1808" y="675861"/>
            <a:ext cx="7540487" cy="407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396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2400" dirty="0"/>
            </a:br>
            <a:r>
              <a:rPr lang="en-US" sz="2400" dirty="0"/>
              <a:t>						</a:t>
            </a:r>
            <a:br>
              <a:rPr lang="en-US" sz="2400" dirty="0"/>
            </a:br>
            <a:r>
              <a:rPr lang="en-US" sz="2400" dirty="0"/>
              <a:t>								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							</a:t>
            </a:r>
            <a:r>
              <a:rPr lang="en-US" sz="2200" dirty="0"/>
              <a:t>Monument Marker</a:t>
            </a:r>
            <a:br>
              <a:rPr lang="en-US" sz="2200" dirty="0"/>
            </a:br>
            <a:r>
              <a:rPr lang="en-US" sz="2200" dirty="0"/>
              <a:t>							Grand Island, Nebraska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2070" y="278674"/>
            <a:ext cx="5421085" cy="5172891"/>
          </a:xfrm>
        </p:spPr>
      </p:pic>
    </p:spTree>
    <p:extLst>
      <p:ext uri="{BB962C8B-B14F-4D97-AF65-F5344CB8AC3E}">
        <p14:creationId xmlns:p14="http://schemas.microsoft.com/office/powerpoint/2010/main" val="2463474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									  </a:t>
            </a:r>
            <a:r>
              <a:rPr lang="en-US" sz="2200" dirty="0"/>
              <a:t>Overton Bridge</a:t>
            </a:r>
            <a:br>
              <a:rPr lang="en-US" sz="2200" dirty="0"/>
            </a:br>
            <a:r>
              <a:rPr lang="en-US" sz="2200" dirty="0"/>
              <a:t>							   		Overton, Nebraska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7792" y="837398"/>
            <a:ext cx="6270172" cy="4127861"/>
          </a:xfrm>
        </p:spPr>
      </p:pic>
    </p:spTree>
    <p:extLst>
      <p:ext uri="{BB962C8B-B14F-4D97-AF65-F5344CB8AC3E}">
        <p14:creationId xmlns:p14="http://schemas.microsoft.com/office/powerpoint/2010/main" val="1139934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088" y="4487331"/>
            <a:ext cx="8534400" cy="1507067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						</a:t>
            </a:r>
            <a:r>
              <a:rPr lang="en-US" sz="2200" dirty="0"/>
              <a:t>Lincoln Monument</a:t>
            </a:r>
            <a:br>
              <a:rPr lang="en-US" sz="2200" dirty="0"/>
            </a:br>
            <a:r>
              <a:rPr lang="en-US" sz="2200" dirty="0"/>
              <a:t>						Wyoming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1790" y="354112"/>
            <a:ext cx="5747656" cy="4886753"/>
          </a:xfrm>
        </p:spPr>
      </p:pic>
    </p:spTree>
    <p:extLst>
      <p:ext uri="{BB962C8B-B14F-4D97-AF65-F5344CB8AC3E}">
        <p14:creationId xmlns:p14="http://schemas.microsoft.com/office/powerpoint/2010/main" val="3825414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/>
              <a:t>							</a:t>
            </a:r>
            <a:br>
              <a:rPr lang="en-US" sz="2400" dirty="0"/>
            </a:br>
            <a:r>
              <a:rPr lang="en-US" sz="2400" dirty="0"/>
              <a:t>							</a:t>
            </a:r>
            <a:r>
              <a:rPr lang="en-US" sz="2000" dirty="0"/>
              <a:t>Green River, Wyoming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6875" y="617391"/>
            <a:ext cx="6740434" cy="4441372"/>
          </a:xfrm>
        </p:spPr>
      </p:pic>
    </p:spTree>
    <p:extLst>
      <p:ext uri="{BB962C8B-B14F-4D97-AF65-F5344CB8AC3E}">
        <p14:creationId xmlns:p14="http://schemas.microsoft.com/office/powerpoint/2010/main" val="5839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						</a:t>
            </a:r>
            <a:r>
              <a:rPr lang="en-US" sz="2000" dirty="0"/>
              <a:t>Echo Canyon, Utah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8945" y="616018"/>
            <a:ext cx="7285309" cy="4554582"/>
          </a:xfrm>
        </p:spPr>
      </p:pic>
    </p:spTree>
    <p:extLst>
      <p:ext uri="{BB962C8B-B14F-4D97-AF65-F5344CB8AC3E}">
        <p14:creationId xmlns:p14="http://schemas.microsoft.com/office/powerpoint/2010/main" val="23924572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					</a:t>
            </a:r>
            <a:r>
              <a:rPr lang="en-US" sz="2200" dirty="0"/>
              <a:t>Lincoln Highway</a:t>
            </a:r>
            <a:br>
              <a:rPr lang="en-US" sz="2200" dirty="0"/>
            </a:br>
            <a:r>
              <a:rPr lang="en-US" sz="2200" dirty="0"/>
              <a:t>						Nevada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1986" y="627476"/>
            <a:ext cx="7149738" cy="4458788"/>
          </a:xfrm>
        </p:spPr>
      </p:pic>
    </p:spTree>
    <p:extLst>
      <p:ext uri="{BB962C8B-B14F-4D97-AF65-F5344CB8AC3E}">
        <p14:creationId xmlns:p14="http://schemas.microsoft.com/office/powerpoint/2010/main" val="1363186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				</a:t>
            </a:r>
            <a:r>
              <a:rPr lang="en-US" sz="2200" dirty="0"/>
              <a:t>Rainbow Bridge</a:t>
            </a:r>
            <a:br>
              <a:rPr lang="en-US" sz="2200" dirty="0"/>
            </a:br>
            <a:r>
              <a:rPr lang="en-US" sz="2200" dirty="0"/>
              <a:t>					Donner Pass - California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9519" y="576601"/>
            <a:ext cx="7532914" cy="4406536"/>
          </a:xfrm>
        </p:spPr>
      </p:pic>
    </p:spTree>
    <p:extLst>
      <p:ext uri="{BB962C8B-B14F-4D97-AF65-F5344CB8AC3E}">
        <p14:creationId xmlns:p14="http://schemas.microsoft.com/office/powerpoint/2010/main" val="25895585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10288588" cy="1507067"/>
          </a:xfrm>
        </p:spPr>
        <p:txBody>
          <a:bodyPr>
            <a:normAutofit/>
          </a:bodyPr>
          <a:lstStyle/>
          <a:p>
            <a:pPr algn="ctr"/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Oakland Bay Bridge</a:t>
            </a:r>
            <a:br>
              <a:rPr lang="en-US" sz="2000" dirty="0"/>
            </a:br>
            <a:r>
              <a:rPr lang="en-US" sz="2000" dirty="0"/>
              <a:t>Oakland, California to San Francisco, California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Carl_G_Fisher_1909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76212"/>
            <a:ext cx="9039497" cy="489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073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br>
              <a:rPr lang="en-US" sz="2400" dirty="0"/>
            </a:br>
            <a:r>
              <a:rPr lang="en-US" sz="2400" dirty="0"/>
              <a:t>			</a:t>
            </a:r>
            <a:r>
              <a:rPr lang="en-US" sz="2200" dirty="0"/>
              <a:t>Lincoln highway western terminus marker</a:t>
            </a:r>
            <a:br>
              <a:rPr lang="en-US" sz="2200" dirty="0"/>
            </a:br>
            <a:r>
              <a:rPr lang="en-US" sz="2200" dirty="0"/>
              <a:t>			Lincoln park – san Francisco, California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7926" y="562390"/>
            <a:ext cx="4476205" cy="4319451"/>
          </a:xfrm>
        </p:spPr>
      </p:pic>
    </p:spTree>
    <p:extLst>
      <p:ext uri="{BB962C8B-B14F-4D97-AF65-F5344CB8AC3E}">
        <p14:creationId xmlns:p14="http://schemas.microsoft.com/office/powerpoint/2010/main" val="947704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			</a:t>
            </a:r>
            <a:r>
              <a:rPr lang="en-US" sz="2200" dirty="0"/>
              <a:t>  Lincoln park – san Francisco, California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7323" y="524486"/>
            <a:ext cx="6728058" cy="4716379"/>
          </a:xfrm>
        </p:spPr>
      </p:pic>
    </p:spTree>
    <p:extLst>
      <p:ext uri="{BB962C8B-B14F-4D97-AF65-F5344CB8AC3E}">
        <p14:creationId xmlns:p14="http://schemas.microsoft.com/office/powerpoint/2010/main" val="485544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9066180" cy="1507067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			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268" y="445511"/>
            <a:ext cx="7016620" cy="3704253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268" y="4526489"/>
            <a:ext cx="7016620" cy="198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945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/>
              <a:t>						</a:t>
            </a:r>
            <a:r>
              <a:rPr lang="en-US" sz="2000" dirty="0"/>
              <a:t>Lincoln highway coast to coast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2874" y="413887"/>
            <a:ext cx="8534400" cy="4485372"/>
          </a:xfrm>
        </p:spPr>
      </p:pic>
    </p:spTree>
    <p:extLst>
      <p:ext uri="{BB962C8B-B14F-4D97-AF65-F5344CB8AC3E}">
        <p14:creationId xmlns:p14="http://schemas.microsoft.com/office/powerpoint/2010/main" val="2427523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10240462" cy="1507067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		</a:t>
            </a:r>
            <a:r>
              <a:rPr lang="en-US" sz="2000" dirty="0"/>
              <a:t>In 1912, Carl G. Fisher conceived </a:t>
            </a:r>
            <a:br>
              <a:rPr lang="en-US" sz="2000" dirty="0"/>
            </a:br>
            <a:r>
              <a:rPr lang="en-US" sz="2000" dirty="0"/>
              <a:t>			and helped develop the Lincoln Highway.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4811" y="425738"/>
            <a:ext cx="4373568" cy="4284617"/>
          </a:xfrm>
        </p:spPr>
      </p:pic>
    </p:spTree>
    <p:extLst>
      <p:ext uri="{BB962C8B-B14F-4D97-AF65-F5344CB8AC3E}">
        <p14:creationId xmlns:p14="http://schemas.microsoft.com/office/powerpoint/2010/main" val="508403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3881" y="4507895"/>
            <a:ext cx="8534400" cy="1507067"/>
          </a:xfrm>
        </p:spPr>
        <p:txBody>
          <a:bodyPr>
            <a:normAutofit/>
          </a:bodyPr>
          <a:lstStyle/>
          <a:p>
            <a:r>
              <a:rPr lang="en-US" sz="2400" dirty="0"/>
              <a:t>					</a:t>
            </a:r>
            <a:r>
              <a:rPr lang="en-US" sz="2200" dirty="0"/>
              <a:t>Times Square – New York City, New York 					Where our journey from New York City 							NY to San Francisco CA begins.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5807" y="478972"/>
            <a:ext cx="6660880" cy="382209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179" y="478971"/>
            <a:ext cx="7854117" cy="402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140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					Lincoln Highway Eastern Terminus</a:t>
            </a:r>
            <a:br>
              <a:rPr lang="en-US" sz="2400" dirty="0"/>
            </a:br>
            <a:r>
              <a:rPr lang="en-US" sz="2400" dirty="0"/>
              <a:t>							New York City, New York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0872" y="619793"/>
            <a:ext cx="7442750" cy="3867539"/>
          </a:xfrm>
        </p:spPr>
      </p:pic>
    </p:spTree>
    <p:extLst>
      <p:ext uri="{BB962C8B-B14F-4D97-AF65-F5344CB8AC3E}">
        <p14:creationId xmlns:p14="http://schemas.microsoft.com/office/powerpoint/2010/main" val="3467425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/>
              <a:t>					</a:t>
            </a:r>
            <a:r>
              <a:rPr lang="en-US" sz="2000" dirty="0"/>
              <a:t>Pershing Road</a:t>
            </a:r>
            <a:br>
              <a:rPr lang="en-US" sz="2000" dirty="0"/>
            </a:br>
            <a:r>
              <a:rPr lang="en-US" sz="2000" dirty="0"/>
              <a:t>						Waukegan, New Jersey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6215" y="778516"/>
            <a:ext cx="6677026" cy="3614738"/>
          </a:xfrm>
        </p:spPr>
      </p:pic>
    </p:spTree>
    <p:extLst>
      <p:ext uri="{BB962C8B-B14F-4D97-AF65-F5344CB8AC3E}">
        <p14:creationId xmlns:p14="http://schemas.microsoft.com/office/powerpoint/2010/main" val="2775738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646644"/>
            <a:ext cx="8534400" cy="1347755"/>
          </a:xfrm>
        </p:spPr>
        <p:txBody>
          <a:bodyPr>
            <a:normAutofit fontScale="90000"/>
          </a:bodyPr>
          <a:lstStyle/>
          <a:p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						</a:t>
            </a:r>
            <a:r>
              <a:rPr lang="en-US" sz="2200" dirty="0"/>
              <a:t>Thomas Edison Monument</a:t>
            </a:r>
            <a:br>
              <a:rPr lang="en-US" sz="2200" dirty="0"/>
            </a:br>
            <a:r>
              <a:rPr lang="en-US" sz="2200" dirty="0"/>
              <a:t>								Edison, New Jersey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0476" y="352697"/>
            <a:ext cx="6698136" cy="4589417"/>
          </a:xfrm>
        </p:spPr>
      </p:pic>
    </p:spTree>
    <p:extLst>
      <p:ext uri="{BB962C8B-B14F-4D97-AF65-F5344CB8AC3E}">
        <p14:creationId xmlns:p14="http://schemas.microsoft.com/office/powerpoint/2010/main" val="748417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							</a:t>
            </a:r>
            <a:r>
              <a:rPr lang="en-US" sz="2000" dirty="0"/>
              <a:t>Princeton Battle Monument</a:t>
            </a:r>
            <a:br>
              <a:rPr lang="en-US" sz="2000" dirty="0"/>
            </a:br>
            <a:r>
              <a:rPr lang="en-US" sz="2000" dirty="0"/>
              <a:t>								Princeton, New Jersey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7359" y="396070"/>
            <a:ext cx="4979470" cy="4058123"/>
          </a:xfrm>
        </p:spPr>
      </p:pic>
    </p:spTree>
    <p:extLst>
      <p:ext uri="{BB962C8B-B14F-4D97-AF65-F5344CB8AC3E}">
        <p14:creationId xmlns:p14="http://schemas.microsoft.com/office/powerpoint/2010/main" val="1470972992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160</TotalTime>
  <Words>1</Words>
  <Application>Microsoft Office PowerPoint</Application>
  <PresentationFormat>Widescreen</PresentationFormat>
  <Paragraphs>31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Century Gothic</vt:lpstr>
      <vt:lpstr>Wingdings 3</vt:lpstr>
      <vt:lpstr>Slice</vt:lpstr>
      <vt:lpstr>          Lincoln Highway – United States of America</vt:lpstr>
      <vt:lpstr>      16th President of the united states In office: March 4, 1861 – April 15, 1865</vt:lpstr>
      <vt:lpstr>   </vt:lpstr>
      <vt:lpstr>  In 1912, Carl G. Fisher conceived     and helped develop the Lincoln Highway.</vt:lpstr>
      <vt:lpstr>     Times Square – New York City, New York      Where our journey from New York City        NY to San Francisco CA begins.</vt:lpstr>
      <vt:lpstr>     Lincoln Highway Eastern Terminus        New York City, New York</vt:lpstr>
      <vt:lpstr>     Pershing Road       Waukegan, New Jersey</vt:lpstr>
      <vt:lpstr>         Thomas Edison Monument         Edison, New Jersey</vt:lpstr>
      <vt:lpstr>       Princeton Battle Monument         Princeton, New Jersey</vt:lpstr>
      <vt:lpstr>         Lincoln Highway        Cash town, Pennsylvania</vt:lpstr>
      <vt:lpstr>        SChellsburg, Pennsylvania</vt:lpstr>
      <vt:lpstr>        Lincoln Highway      Canton, Ohio</vt:lpstr>
      <vt:lpstr>          Lincoln Hwy Marker          Mansfield, Ohio</vt:lpstr>
      <vt:lpstr>         Log Cabin         Fort Wayne, Indiana</vt:lpstr>
      <vt:lpstr>           US 30 Westbound           Indiana</vt:lpstr>
      <vt:lpstr>            Dixon Arch Spanning Lincoln Highway      Dixon, Illinois</vt:lpstr>
      <vt:lpstr>      Lincoln Highway      Mount Vernon, Illinois</vt:lpstr>
      <vt:lpstr>   Tama, Iowa</vt:lpstr>
      <vt:lpstr>      Near Elkhorn, Nebraska</vt:lpstr>
      <vt:lpstr>                          Monument Marker        Grand Island, Nebraska</vt:lpstr>
      <vt:lpstr>             Overton Bridge             Overton, Nebraska</vt:lpstr>
      <vt:lpstr>        Lincoln Monument       Wyoming</vt:lpstr>
      <vt:lpstr>               Green River, Wyoming</vt:lpstr>
      <vt:lpstr>         Echo Canyon, Utah</vt:lpstr>
      <vt:lpstr>        Lincoln Highway       Nevada</vt:lpstr>
      <vt:lpstr>       Rainbow Bridge      Donner Pass - California</vt:lpstr>
      <vt:lpstr>  Oakland Bay Bridge Oakland, California to San Francisco, California</vt:lpstr>
      <vt:lpstr>    Lincoln highway western terminus marker    Lincoln park – san Francisco, California</vt:lpstr>
      <vt:lpstr>        Lincoln park – san Francisco, California</vt:lpstr>
      <vt:lpstr>      Lincoln highway coast to coast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Deborah Summerskill</dc:creator>
  <cp:lastModifiedBy>Deborah Summerskill</cp:lastModifiedBy>
  <cp:revision>22</cp:revision>
  <dcterms:created xsi:type="dcterms:W3CDTF">2016-08-28T01:10:26Z</dcterms:created>
  <dcterms:modified xsi:type="dcterms:W3CDTF">2016-08-31T00:53:01Z</dcterms:modified>
</cp:coreProperties>
</file>